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5"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Robo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boldItalic.fntdata"/><Relationship Id="rId14"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bg>
      <p:bgPr>
        <a:solidFill>
          <a:srgbClr val="FFFFFF"/>
        </a:solidFill>
      </p:bgPr>
    </p:bg>
    <p:spTree>
      <p:nvGrpSpPr>
        <p:cNvPr id="81" name="Shape 81"/>
        <p:cNvGrpSpPr/>
        <p:nvPr/>
      </p:nvGrpSpPr>
      <p:grpSpPr>
        <a:xfrm>
          <a:off x="0" y="0"/>
          <a:ext cx="0" cy="0"/>
          <a:chOff x="0" y="0"/>
          <a:chExt cx="0" cy="0"/>
        </a:xfrm>
      </p:grpSpPr>
      <p:sp>
        <p:nvSpPr>
          <p:cNvPr id="82" name="Shape 82"/>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83" name="Shape 83"/>
          <p:cNvSpPr/>
          <p:nvPr/>
        </p:nvSpPr>
        <p:spPr>
          <a:xfrm>
            <a:off x="4574400" y="0"/>
            <a:ext cx="4569600" cy="5143500"/>
          </a:xfrm>
          <a:prstGeom prst="rect">
            <a:avLst/>
          </a:prstGeom>
          <a:solidFill>
            <a:srgbClr val="EEEEEE"/>
          </a:solidFill>
          <a:ln>
            <a:noFill/>
          </a:ln>
        </p:spPr>
        <p:txBody>
          <a:bodyPr anchorCtr="0" anchor="ctr" bIns="91425" lIns="91425" rIns="91425" tIns="91425">
            <a:noAutofit/>
          </a:bodyPr>
          <a:lstStyle/>
          <a:p>
            <a:pPr lvl="0">
              <a:spcBef>
                <a:spcPts val="0"/>
              </a:spcBef>
              <a:buNone/>
            </a:pPr>
            <a:r>
              <a:t/>
            </a:r>
            <a:endParaRPr/>
          </a:p>
        </p:txBody>
      </p:sp>
      <p:sp>
        <p:nvSpPr>
          <p:cNvPr id="84" name="Shape 84"/>
          <p:cNvSpPr/>
          <p:nvPr/>
        </p:nvSpPr>
        <p:spPr>
          <a:xfrm>
            <a:off x="4844699" y="1040700"/>
            <a:ext cx="4031700" cy="3062100"/>
          </a:xfrm>
          <a:prstGeom prst="rect">
            <a:avLst/>
          </a:prstGeom>
          <a:solidFill>
            <a:schemeClr val="dk1"/>
          </a:solidFill>
          <a:ln cap="flat" cmpd="sng" w="9525">
            <a:solidFill>
              <a:srgbClr val="BDBDBD"/>
            </a:solidFill>
            <a:prstDash val="solid"/>
            <a:miter/>
            <a:headEnd len="med" w="med" type="none"/>
            <a:tailEnd len="med" w="med" type="none"/>
          </a:ln>
          <a:effectLst>
            <a:outerShdw blurRad="50799" rotWithShape="0" algn="t" dir="5400000" dist="38100">
              <a:srgbClr val="000000">
                <a:alpha val="29800"/>
              </a:srgbClr>
            </a:outerShdw>
          </a:effectLst>
        </p:spPr>
        <p:txBody>
          <a:bodyPr anchorCtr="0" anchor="ctr" bIns="45700" lIns="91425" rIns="91425" tIns="45700">
            <a:noAutofit/>
          </a:bodyPr>
          <a:lstStyle/>
          <a:p>
            <a:pPr lvl="0">
              <a:spcBef>
                <a:spcPts val="0"/>
              </a:spcBef>
              <a:buNone/>
            </a:pPr>
            <a:r>
              <a:t/>
            </a:r>
            <a:endParaRPr/>
          </a:p>
        </p:txBody>
      </p:sp>
      <p:sp>
        <p:nvSpPr>
          <p:cNvPr id="85" name="Shape 85"/>
          <p:cNvSpPr txBox="1"/>
          <p:nvPr>
            <p:ph type="title"/>
          </p:nvPr>
        </p:nvSpPr>
        <p:spPr>
          <a:xfrm>
            <a:off x="291875" y="406900"/>
            <a:ext cx="3978000" cy="1388700"/>
          </a:xfrm>
          <a:prstGeom prst="rect">
            <a:avLst/>
          </a:prstGeom>
          <a:noFill/>
        </p:spPr>
        <p:txBody>
          <a:bodyPr anchorCtr="0" anchor="b" bIns="91425" lIns="91425" rIns="91425" tIns="91425"/>
          <a:lstStyle>
            <a:lvl1pPr lvl="0" algn="l">
              <a:lnSpc>
                <a:spcPct val="100000"/>
              </a:lnSpc>
              <a:spcBef>
                <a:spcPts val="0"/>
              </a:spcBef>
              <a:spcAft>
                <a:spcPts val="0"/>
              </a:spcAft>
              <a:buClr>
                <a:schemeClr val="dk1"/>
              </a:buClr>
              <a:buSzPct val="100000"/>
              <a:buNone/>
              <a:defRPr b="1" sz="3000">
                <a:solidFill>
                  <a:schemeClr val="dk1"/>
                </a:solidFill>
              </a:defRPr>
            </a:lvl1pPr>
            <a:lvl2pPr lvl="1" algn="l">
              <a:lnSpc>
                <a:spcPct val="100000"/>
              </a:lnSpc>
              <a:spcBef>
                <a:spcPts val="0"/>
              </a:spcBef>
              <a:spcAft>
                <a:spcPts val="0"/>
              </a:spcAft>
              <a:buClr>
                <a:schemeClr val="dk1"/>
              </a:buClr>
              <a:buSzPct val="100000"/>
              <a:buNone/>
              <a:defRPr b="1" sz="3000">
                <a:solidFill>
                  <a:schemeClr val="dk1"/>
                </a:solidFill>
              </a:defRPr>
            </a:lvl2pPr>
            <a:lvl3pPr lvl="2" algn="l">
              <a:lnSpc>
                <a:spcPct val="100000"/>
              </a:lnSpc>
              <a:spcBef>
                <a:spcPts val="0"/>
              </a:spcBef>
              <a:spcAft>
                <a:spcPts val="0"/>
              </a:spcAft>
              <a:buClr>
                <a:schemeClr val="dk1"/>
              </a:buClr>
              <a:buSzPct val="100000"/>
              <a:buNone/>
              <a:defRPr b="1" sz="3000">
                <a:solidFill>
                  <a:schemeClr val="dk1"/>
                </a:solidFill>
              </a:defRPr>
            </a:lvl3pPr>
            <a:lvl4pPr lvl="3" algn="l">
              <a:lnSpc>
                <a:spcPct val="100000"/>
              </a:lnSpc>
              <a:spcBef>
                <a:spcPts val="0"/>
              </a:spcBef>
              <a:spcAft>
                <a:spcPts val="0"/>
              </a:spcAft>
              <a:buClr>
                <a:schemeClr val="dk1"/>
              </a:buClr>
              <a:buSzPct val="100000"/>
              <a:buNone/>
              <a:defRPr b="1" sz="3000">
                <a:solidFill>
                  <a:schemeClr val="dk1"/>
                </a:solidFill>
              </a:defRPr>
            </a:lvl4pPr>
            <a:lvl5pPr lvl="4" algn="l">
              <a:lnSpc>
                <a:spcPct val="100000"/>
              </a:lnSpc>
              <a:spcBef>
                <a:spcPts val="0"/>
              </a:spcBef>
              <a:spcAft>
                <a:spcPts val="0"/>
              </a:spcAft>
              <a:buClr>
                <a:schemeClr val="dk1"/>
              </a:buClr>
              <a:buSzPct val="100000"/>
              <a:buNone/>
              <a:defRPr b="1" sz="3000">
                <a:solidFill>
                  <a:schemeClr val="dk1"/>
                </a:solidFill>
              </a:defRPr>
            </a:lvl5pPr>
            <a:lvl6pPr lvl="5" algn="l">
              <a:lnSpc>
                <a:spcPct val="100000"/>
              </a:lnSpc>
              <a:spcBef>
                <a:spcPts val="0"/>
              </a:spcBef>
              <a:spcAft>
                <a:spcPts val="0"/>
              </a:spcAft>
              <a:buClr>
                <a:schemeClr val="dk1"/>
              </a:buClr>
              <a:buSzPct val="100000"/>
              <a:buNone/>
              <a:defRPr b="1" sz="3000">
                <a:solidFill>
                  <a:schemeClr val="dk1"/>
                </a:solidFill>
              </a:defRPr>
            </a:lvl6pPr>
            <a:lvl7pPr lvl="6" algn="l">
              <a:lnSpc>
                <a:spcPct val="100000"/>
              </a:lnSpc>
              <a:spcBef>
                <a:spcPts val="0"/>
              </a:spcBef>
              <a:spcAft>
                <a:spcPts val="0"/>
              </a:spcAft>
              <a:buClr>
                <a:schemeClr val="dk1"/>
              </a:buClr>
              <a:buSzPct val="100000"/>
              <a:buNone/>
              <a:defRPr b="1" sz="3000">
                <a:solidFill>
                  <a:schemeClr val="dk1"/>
                </a:solidFill>
              </a:defRPr>
            </a:lvl7pPr>
            <a:lvl8pPr lvl="7" algn="l">
              <a:lnSpc>
                <a:spcPct val="100000"/>
              </a:lnSpc>
              <a:spcBef>
                <a:spcPts val="0"/>
              </a:spcBef>
              <a:spcAft>
                <a:spcPts val="0"/>
              </a:spcAft>
              <a:buClr>
                <a:schemeClr val="dk1"/>
              </a:buClr>
              <a:buSzPct val="100000"/>
              <a:buNone/>
              <a:defRPr b="1" sz="3000">
                <a:solidFill>
                  <a:schemeClr val="dk1"/>
                </a:solidFill>
              </a:defRPr>
            </a:lvl8pPr>
            <a:lvl9pPr lvl="8" algn="l">
              <a:lnSpc>
                <a:spcPct val="100000"/>
              </a:lnSpc>
              <a:spcBef>
                <a:spcPts val="0"/>
              </a:spcBef>
              <a:spcAft>
                <a:spcPts val="0"/>
              </a:spcAft>
              <a:buClr>
                <a:schemeClr val="dk1"/>
              </a:buClr>
              <a:buSzPct val="100000"/>
              <a:buNone/>
              <a:defRPr b="1" sz="3000">
                <a:solidFill>
                  <a:schemeClr val="dk1"/>
                </a:solidFill>
              </a:defRPr>
            </a:lvl9pPr>
          </a:lstStyle>
          <a:p/>
        </p:txBody>
      </p:sp>
      <p:sp>
        <p:nvSpPr>
          <p:cNvPr id="86" name="Shape 86"/>
          <p:cNvSpPr txBox="1"/>
          <p:nvPr>
            <p:ph idx="1" type="body"/>
          </p:nvPr>
        </p:nvSpPr>
        <p:spPr>
          <a:xfrm>
            <a:off x="291950" y="1854950"/>
            <a:ext cx="3978000" cy="25770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87" name="Shape 87"/>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2">
    <p:bg>
      <p:bgPr>
        <a:solidFill>
          <a:srgbClr val="FFFFFF"/>
        </a:solidFill>
      </p:bgPr>
    </p:bg>
    <p:spTree>
      <p:nvGrpSpPr>
        <p:cNvPr id="88" name="Shape 88"/>
        <p:cNvGrpSpPr/>
        <p:nvPr/>
      </p:nvGrpSpPr>
      <p:grpSpPr>
        <a:xfrm>
          <a:off x="0" y="0"/>
          <a:ext cx="0" cy="0"/>
          <a:chOff x="0" y="0"/>
          <a:chExt cx="0" cy="0"/>
        </a:xfrm>
      </p:grpSpPr>
      <p:sp>
        <p:nvSpPr>
          <p:cNvPr id="89" name="Shape 89"/>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90" name="Shape 90"/>
          <p:cNvSpPr/>
          <p:nvPr/>
        </p:nvSpPr>
        <p:spPr>
          <a:xfrm>
            <a:off x="0" y="0"/>
            <a:ext cx="3512700" cy="51435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91" name="Shape 91"/>
          <p:cNvSpPr txBox="1"/>
          <p:nvPr>
            <p:ph type="title"/>
          </p:nvPr>
        </p:nvSpPr>
        <p:spPr>
          <a:xfrm>
            <a:off x="311700" y="307825"/>
            <a:ext cx="2631900" cy="4316700"/>
          </a:xfrm>
          <a:prstGeom prst="rect">
            <a:avLst/>
          </a:prstGeom>
          <a:noFill/>
        </p:spPr>
        <p:txBody>
          <a:bodyPr anchorCtr="0" anchor="t" bIns="91425" lIns="91425" rIns="91425" tIns="91425"/>
          <a:lstStyle>
            <a:lvl1pPr lvl="0" algn="l">
              <a:lnSpc>
                <a:spcPct val="100000"/>
              </a:lnSpc>
              <a:spcBef>
                <a:spcPts val="0"/>
              </a:spcBef>
              <a:spcAft>
                <a:spcPts val="0"/>
              </a:spcAft>
              <a:buClr>
                <a:srgbClr val="FFFFFF"/>
              </a:buClr>
              <a:buSzPct val="100000"/>
              <a:buNone/>
              <a:defRPr sz="3000">
                <a:solidFill>
                  <a:srgbClr val="FFFFFF"/>
                </a:solidFill>
              </a:defRPr>
            </a:lvl1pPr>
            <a:lvl2pPr lvl="1" algn="l">
              <a:lnSpc>
                <a:spcPct val="100000"/>
              </a:lnSpc>
              <a:spcBef>
                <a:spcPts val="0"/>
              </a:spcBef>
              <a:spcAft>
                <a:spcPts val="0"/>
              </a:spcAft>
              <a:buClr>
                <a:srgbClr val="FFFFFF"/>
              </a:buClr>
              <a:buSzPct val="100000"/>
              <a:buNone/>
              <a:defRPr sz="3000">
                <a:solidFill>
                  <a:srgbClr val="FFFFFF"/>
                </a:solidFill>
              </a:defRPr>
            </a:lvl2pPr>
            <a:lvl3pPr lvl="2" algn="l">
              <a:lnSpc>
                <a:spcPct val="100000"/>
              </a:lnSpc>
              <a:spcBef>
                <a:spcPts val="0"/>
              </a:spcBef>
              <a:spcAft>
                <a:spcPts val="0"/>
              </a:spcAft>
              <a:buClr>
                <a:srgbClr val="FFFFFF"/>
              </a:buClr>
              <a:buSzPct val="100000"/>
              <a:buNone/>
              <a:defRPr sz="3000">
                <a:solidFill>
                  <a:srgbClr val="FFFFFF"/>
                </a:solidFill>
              </a:defRPr>
            </a:lvl3pPr>
            <a:lvl4pPr lvl="3" algn="l">
              <a:lnSpc>
                <a:spcPct val="100000"/>
              </a:lnSpc>
              <a:spcBef>
                <a:spcPts val="0"/>
              </a:spcBef>
              <a:spcAft>
                <a:spcPts val="0"/>
              </a:spcAft>
              <a:buClr>
                <a:srgbClr val="FFFFFF"/>
              </a:buClr>
              <a:buSzPct val="100000"/>
              <a:buNone/>
              <a:defRPr sz="3000">
                <a:solidFill>
                  <a:srgbClr val="FFFFFF"/>
                </a:solidFill>
              </a:defRPr>
            </a:lvl4pPr>
            <a:lvl5pPr lvl="4" algn="l">
              <a:lnSpc>
                <a:spcPct val="100000"/>
              </a:lnSpc>
              <a:spcBef>
                <a:spcPts val="0"/>
              </a:spcBef>
              <a:spcAft>
                <a:spcPts val="0"/>
              </a:spcAft>
              <a:buClr>
                <a:srgbClr val="FFFFFF"/>
              </a:buClr>
              <a:buSzPct val="100000"/>
              <a:buNone/>
              <a:defRPr sz="3000">
                <a:solidFill>
                  <a:srgbClr val="FFFFFF"/>
                </a:solidFill>
              </a:defRPr>
            </a:lvl5pPr>
            <a:lvl6pPr lvl="5" algn="l">
              <a:lnSpc>
                <a:spcPct val="100000"/>
              </a:lnSpc>
              <a:spcBef>
                <a:spcPts val="0"/>
              </a:spcBef>
              <a:spcAft>
                <a:spcPts val="0"/>
              </a:spcAft>
              <a:buClr>
                <a:srgbClr val="FFFFFF"/>
              </a:buClr>
              <a:buSzPct val="100000"/>
              <a:buNone/>
              <a:defRPr sz="3000">
                <a:solidFill>
                  <a:srgbClr val="FFFFFF"/>
                </a:solidFill>
              </a:defRPr>
            </a:lvl6pPr>
            <a:lvl7pPr lvl="6" algn="l">
              <a:lnSpc>
                <a:spcPct val="100000"/>
              </a:lnSpc>
              <a:spcBef>
                <a:spcPts val="0"/>
              </a:spcBef>
              <a:spcAft>
                <a:spcPts val="0"/>
              </a:spcAft>
              <a:buClr>
                <a:srgbClr val="FFFFFF"/>
              </a:buClr>
              <a:buSzPct val="100000"/>
              <a:buNone/>
              <a:defRPr sz="3000">
                <a:solidFill>
                  <a:srgbClr val="FFFFFF"/>
                </a:solidFill>
              </a:defRPr>
            </a:lvl7pPr>
            <a:lvl8pPr lvl="7" algn="l">
              <a:lnSpc>
                <a:spcPct val="100000"/>
              </a:lnSpc>
              <a:spcBef>
                <a:spcPts val="0"/>
              </a:spcBef>
              <a:spcAft>
                <a:spcPts val="0"/>
              </a:spcAft>
              <a:buClr>
                <a:srgbClr val="FFFFFF"/>
              </a:buClr>
              <a:buSzPct val="100000"/>
              <a:buNone/>
              <a:defRPr sz="3000">
                <a:solidFill>
                  <a:srgbClr val="FFFFFF"/>
                </a:solidFill>
              </a:defRPr>
            </a:lvl8pPr>
            <a:lvl9pPr lvl="8" algn="l">
              <a:lnSpc>
                <a:spcPct val="100000"/>
              </a:lnSpc>
              <a:spcBef>
                <a:spcPts val="0"/>
              </a:spcBef>
              <a:spcAft>
                <a:spcPts val="0"/>
              </a:spcAft>
              <a:buClr>
                <a:srgbClr val="FFFFFF"/>
              </a:buClr>
              <a:buSzPct val="100000"/>
              <a:buNone/>
              <a:defRPr sz="3000">
                <a:solidFill>
                  <a:srgbClr val="FFFFFF"/>
                </a:solidFill>
              </a:defRPr>
            </a:lvl9pPr>
          </a:lstStyle>
          <a:p/>
        </p:txBody>
      </p:sp>
      <p:sp>
        <p:nvSpPr>
          <p:cNvPr id="92" name="Shape 92"/>
          <p:cNvSpPr txBox="1"/>
          <p:nvPr>
            <p:ph idx="1" type="body"/>
          </p:nvPr>
        </p:nvSpPr>
        <p:spPr>
          <a:xfrm>
            <a:off x="4011825" y="364950"/>
            <a:ext cx="4850400" cy="42597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8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93" name="Shape 93"/>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4">
    <p:bg>
      <p:bgPr>
        <a:solidFill>
          <a:srgbClr val="FFFFFF"/>
        </a:solidFill>
      </p:bgPr>
    </p:bg>
    <p:spTree>
      <p:nvGrpSpPr>
        <p:cNvPr id="94" name="Shape 94"/>
        <p:cNvGrpSpPr/>
        <p:nvPr/>
      </p:nvGrpSpPr>
      <p:grpSpPr>
        <a:xfrm>
          <a:off x="0" y="0"/>
          <a:ext cx="0" cy="0"/>
          <a:chOff x="0" y="0"/>
          <a:chExt cx="0" cy="0"/>
        </a:xfrm>
      </p:grpSpPr>
      <p:sp>
        <p:nvSpPr>
          <p:cNvPr id="95" name="Shape 95"/>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96" name="Shape 96"/>
          <p:cNvSpPr/>
          <p:nvPr/>
        </p:nvSpPr>
        <p:spPr>
          <a:xfrm>
            <a:off x="0" y="0"/>
            <a:ext cx="4572000" cy="51435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97" name="Shape 97"/>
          <p:cNvSpPr txBox="1"/>
          <p:nvPr>
            <p:ph type="title"/>
          </p:nvPr>
        </p:nvSpPr>
        <p:spPr>
          <a:xfrm>
            <a:off x="4852825" y="233150"/>
            <a:ext cx="4016400" cy="1181400"/>
          </a:xfrm>
          <a:prstGeom prst="rect">
            <a:avLst/>
          </a:prstGeom>
          <a:noFill/>
        </p:spPr>
        <p:txBody>
          <a:bodyPr anchorCtr="0" anchor="b" bIns="91425" lIns="91425" rIns="91425" tIns="91425"/>
          <a:lstStyle>
            <a:lvl1pPr lvl="0" algn="l">
              <a:lnSpc>
                <a:spcPct val="100000"/>
              </a:lnSpc>
              <a:spcBef>
                <a:spcPts val="0"/>
              </a:spcBef>
              <a:spcAft>
                <a:spcPts val="0"/>
              </a:spcAft>
              <a:buClr>
                <a:schemeClr val="dk1"/>
              </a:buClr>
              <a:buSzPct val="100000"/>
              <a:buNone/>
              <a:defRPr b="1" sz="3000">
                <a:solidFill>
                  <a:schemeClr val="dk1"/>
                </a:solidFill>
              </a:defRPr>
            </a:lvl1pPr>
            <a:lvl2pPr lvl="1" algn="l">
              <a:lnSpc>
                <a:spcPct val="100000"/>
              </a:lnSpc>
              <a:spcBef>
                <a:spcPts val="0"/>
              </a:spcBef>
              <a:spcAft>
                <a:spcPts val="0"/>
              </a:spcAft>
              <a:buClr>
                <a:schemeClr val="dk1"/>
              </a:buClr>
              <a:buSzPct val="100000"/>
              <a:buNone/>
              <a:defRPr b="1" sz="3000">
                <a:solidFill>
                  <a:schemeClr val="dk1"/>
                </a:solidFill>
              </a:defRPr>
            </a:lvl2pPr>
            <a:lvl3pPr lvl="2" algn="l">
              <a:lnSpc>
                <a:spcPct val="100000"/>
              </a:lnSpc>
              <a:spcBef>
                <a:spcPts val="0"/>
              </a:spcBef>
              <a:spcAft>
                <a:spcPts val="0"/>
              </a:spcAft>
              <a:buClr>
                <a:schemeClr val="dk1"/>
              </a:buClr>
              <a:buSzPct val="100000"/>
              <a:buNone/>
              <a:defRPr b="1" sz="3000">
                <a:solidFill>
                  <a:schemeClr val="dk1"/>
                </a:solidFill>
              </a:defRPr>
            </a:lvl3pPr>
            <a:lvl4pPr lvl="3" algn="l">
              <a:lnSpc>
                <a:spcPct val="100000"/>
              </a:lnSpc>
              <a:spcBef>
                <a:spcPts val="0"/>
              </a:spcBef>
              <a:spcAft>
                <a:spcPts val="0"/>
              </a:spcAft>
              <a:buClr>
                <a:schemeClr val="dk1"/>
              </a:buClr>
              <a:buSzPct val="100000"/>
              <a:buNone/>
              <a:defRPr b="1" sz="3000">
                <a:solidFill>
                  <a:schemeClr val="dk1"/>
                </a:solidFill>
              </a:defRPr>
            </a:lvl4pPr>
            <a:lvl5pPr lvl="4" algn="l">
              <a:lnSpc>
                <a:spcPct val="100000"/>
              </a:lnSpc>
              <a:spcBef>
                <a:spcPts val="0"/>
              </a:spcBef>
              <a:spcAft>
                <a:spcPts val="0"/>
              </a:spcAft>
              <a:buClr>
                <a:schemeClr val="dk1"/>
              </a:buClr>
              <a:buSzPct val="100000"/>
              <a:buNone/>
              <a:defRPr b="1" sz="3000">
                <a:solidFill>
                  <a:schemeClr val="dk1"/>
                </a:solidFill>
              </a:defRPr>
            </a:lvl5pPr>
            <a:lvl6pPr lvl="5" algn="l">
              <a:lnSpc>
                <a:spcPct val="100000"/>
              </a:lnSpc>
              <a:spcBef>
                <a:spcPts val="0"/>
              </a:spcBef>
              <a:spcAft>
                <a:spcPts val="0"/>
              </a:spcAft>
              <a:buClr>
                <a:schemeClr val="dk1"/>
              </a:buClr>
              <a:buSzPct val="100000"/>
              <a:buNone/>
              <a:defRPr b="1" sz="3000">
                <a:solidFill>
                  <a:schemeClr val="dk1"/>
                </a:solidFill>
              </a:defRPr>
            </a:lvl6pPr>
            <a:lvl7pPr lvl="6" algn="l">
              <a:lnSpc>
                <a:spcPct val="100000"/>
              </a:lnSpc>
              <a:spcBef>
                <a:spcPts val="0"/>
              </a:spcBef>
              <a:spcAft>
                <a:spcPts val="0"/>
              </a:spcAft>
              <a:buClr>
                <a:schemeClr val="dk1"/>
              </a:buClr>
              <a:buSzPct val="100000"/>
              <a:buNone/>
              <a:defRPr b="1" sz="3000">
                <a:solidFill>
                  <a:schemeClr val="dk1"/>
                </a:solidFill>
              </a:defRPr>
            </a:lvl7pPr>
            <a:lvl8pPr lvl="7" algn="l">
              <a:lnSpc>
                <a:spcPct val="100000"/>
              </a:lnSpc>
              <a:spcBef>
                <a:spcPts val="0"/>
              </a:spcBef>
              <a:spcAft>
                <a:spcPts val="0"/>
              </a:spcAft>
              <a:buClr>
                <a:schemeClr val="dk1"/>
              </a:buClr>
              <a:buSzPct val="100000"/>
              <a:buNone/>
              <a:defRPr b="1" sz="3000">
                <a:solidFill>
                  <a:schemeClr val="dk1"/>
                </a:solidFill>
              </a:defRPr>
            </a:lvl8pPr>
            <a:lvl9pPr lvl="8" algn="l">
              <a:lnSpc>
                <a:spcPct val="100000"/>
              </a:lnSpc>
              <a:spcBef>
                <a:spcPts val="0"/>
              </a:spcBef>
              <a:spcAft>
                <a:spcPts val="0"/>
              </a:spcAft>
              <a:buClr>
                <a:schemeClr val="dk1"/>
              </a:buClr>
              <a:buSzPct val="100000"/>
              <a:buNone/>
              <a:defRPr b="1" sz="3000">
                <a:solidFill>
                  <a:schemeClr val="dk1"/>
                </a:solidFill>
              </a:defRPr>
            </a:lvl9pPr>
          </a:lstStyle>
          <a:p/>
        </p:txBody>
      </p:sp>
      <p:sp>
        <p:nvSpPr>
          <p:cNvPr id="98" name="Shape 98"/>
          <p:cNvSpPr txBox="1"/>
          <p:nvPr>
            <p:ph idx="1" type="body"/>
          </p:nvPr>
        </p:nvSpPr>
        <p:spPr>
          <a:xfrm>
            <a:off x="4852900" y="1672726"/>
            <a:ext cx="4016400" cy="29904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99" name="Shape 99"/>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3">
    <p:bg>
      <p:bgPr>
        <a:solidFill>
          <a:srgbClr val="FFFFFF"/>
        </a:solidFill>
      </p:bgPr>
    </p:bg>
    <p:spTree>
      <p:nvGrpSpPr>
        <p:cNvPr id="100" name="Shape 100"/>
        <p:cNvGrpSpPr/>
        <p:nvPr/>
      </p:nvGrpSpPr>
      <p:grpSpPr>
        <a:xfrm>
          <a:off x="0" y="0"/>
          <a:ext cx="0" cy="0"/>
          <a:chOff x="0" y="0"/>
          <a:chExt cx="0" cy="0"/>
        </a:xfrm>
      </p:grpSpPr>
      <p:sp>
        <p:nvSpPr>
          <p:cNvPr id="101" name="Shape 101"/>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02" name="Shape 102"/>
          <p:cNvSpPr txBox="1"/>
          <p:nvPr>
            <p:ph type="title"/>
          </p:nvPr>
        </p:nvSpPr>
        <p:spPr>
          <a:xfrm>
            <a:off x="291875" y="406900"/>
            <a:ext cx="3039600" cy="1388700"/>
          </a:xfrm>
          <a:prstGeom prst="rect">
            <a:avLst/>
          </a:prstGeom>
          <a:noFill/>
        </p:spPr>
        <p:txBody>
          <a:bodyPr anchorCtr="0" anchor="b" bIns="91425" lIns="91425" rIns="91425" tIns="91425"/>
          <a:lstStyle>
            <a:lvl1pPr lvl="0" algn="l">
              <a:lnSpc>
                <a:spcPct val="100000"/>
              </a:lnSpc>
              <a:spcBef>
                <a:spcPts val="0"/>
              </a:spcBef>
              <a:spcAft>
                <a:spcPts val="0"/>
              </a:spcAft>
              <a:buClr>
                <a:schemeClr val="dk1"/>
              </a:buClr>
              <a:buSzPct val="100000"/>
              <a:buNone/>
              <a:defRPr b="1" sz="3000">
                <a:solidFill>
                  <a:schemeClr val="dk1"/>
                </a:solidFill>
              </a:defRPr>
            </a:lvl1pPr>
            <a:lvl2pPr lvl="1" algn="l">
              <a:lnSpc>
                <a:spcPct val="100000"/>
              </a:lnSpc>
              <a:spcBef>
                <a:spcPts val="0"/>
              </a:spcBef>
              <a:spcAft>
                <a:spcPts val="0"/>
              </a:spcAft>
              <a:buClr>
                <a:schemeClr val="dk1"/>
              </a:buClr>
              <a:buSzPct val="100000"/>
              <a:buNone/>
              <a:defRPr b="1" sz="3000">
                <a:solidFill>
                  <a:schemeClr val="dk1"/>
                </a:solidFill>
              </a:defRPr>
            </a:lvl2pPr>
            <a:lvl3pPr lvl="2" algn="l">
              <a:lnSpc>
                <a:spcPct val="100000"/>
              </a:lnSpc>
              <a:spcBef>
                <a:spcPts val="0"/>
              </a:spcBef>
              <a:spcAft>
                <a:spcPts val="0"/>
              </a:spcAft>
              <a:buClr>
                <a:schemeClr val="dk1"/>
              </a:buClr>
              <a:buSzPct val="100000"/>
              <a:buNone/>
              <a:defRPr b="1" sz="3000">
                <a:solidFill>
                  <a:schemeClr val="dk1"/>
                </a:solidFill>
              </a:defRPr>
            </a:lvl3pPr>
            <a:lvl4pPr lvl="3" algn="l">
              <a:lnSpc>
                <a:spcPct val="100000"/>
              </a:lnSpc>
              <a:spcBef>
                <a:spcPts val="0"/>
              </a:spcBef>
              <a:spcAft>
                <a:spcPts val="0"/>
              </a:spcAft>
              <a:buClr>
                <a:schemeClr val="dk1"/>
              </a:buClr>
              <a:buSzPct val="100000"/>
              <a:buNone/>
              <a:defRPr b="1" sz="3000">
                <a:solidFill>
                  <a:schemeClr val="dk1"/>
                </a:solidFill>
              </a:defRPr>
            </a:lvl4pPr>
            <a:lvl5pPr lvl="4" algn="l">
              <a:lnSpc>
                <a:spcPct val="100000"/>
              </a:lnSpc>
              <a:spcBef>
                <a:spcPts val="0"/>
              </a:spcBef>
              <a:spcAft>
                <a:spcPts val="0"/>
              </a:spcAft>
              <a:buClr>
                <a:schemeClr val="dk1"/>
              </a:buClr>
              <a:buSzPct val="100000"/>
              <a:buNone/>
              <a:defRPr b="1" sz="3000">
                <a:solidFill>
                  <a:schemeClr val="dk1"/>
                </a:solidFill>
              </a:defRPr>
            </a:lvl5pPr>
            <a:lvl6pPr lvl="5" algn="l">
              <a:lnSpc>
                <a:spcPct val="100000"/>
              </a:lnSpc>
              <a:spcBef>
                <a:spcPts val="0"/>
              </a:spcBef>
              <a:spcAft>
                <a:spcPts val="0"/>
              </a:spcAft>
              <a:buClr>
                <a:schemeClr val="dk1"/>
              </a:buClr>
              <a:buSzPct val="100000"/>
              <a:buNone/>
              <a:defRPr b="1" sz="3000">
                <a:solidFill>
                  <a:schemeClr val="dk1"/>
                </a:solidFill>
              </a:defRPr>
            </a:lvl6pPr>
            <a:lvl7pPr lvl="6" algn="l">
              <a:lnSpc>
                <a:spcPct val="100000"/>
              </a:lnSpc>
              <a:spcBef>
                <a:spcPts val="0"/>
              </a:spcBef>
              <a:spcAft>
                <a:spcPts val="0"/>
              </a:spcAft>
              <a:buClr>
                <a:schemeClr val="dk1"/>
              </a:buClr>
              <a:buSzPct val="100000"/>
              <a:buNone/>
              <a:defRPr b="1" sz="3000">
                <a:solidFill>
                  <a:schemeClr val="dk1"/>
                </a:solidFill>
              </a:defRPr>
            </a:lvl7pPr>
            <a:lvl8pPr lvl="7" algn="l">
              <a:lnSpc>
                <a:spcPct val="100000"/>
              </a:lnSpc>
              <a:spcBef>
                <a:spcPts val="0"/>
              </a:spcBef>
              <a:spcAft>
                <a:spcPts val="0"/>
              </a:spcAft>
              <a:buClr>
                <a:schemeClr val="dk1"/>
              </a:buClr>
              <a:buSzPct val="100000"/>
              <a:buNone/>
              <a:defRPr b="1" sz="3000">
                <a:solidFill>
                  <a:schemeClr val="dk1"/>
                </a:solidFill>
              </a:defRPr>
            </a:lvl8pPr>
            <a:lvl9pPr lvl="8" algn="l">
              <a:lnSpc>
                <a:spcPct val="100000"/>
              </a:lnSpc>
              <a:spcBef>
                <a:spcPts val="0"/>
              </a:spcBef>
              <a:spcAft>
                <a:spcPts val="0"/>
              </a:spcAft>
              <a:buClr>
                <a:schemeClr val="dk1"/>
              </a:buClr>
              <a:buSzPct val="100000"/>
              <a:buNone/>
              <a:defRPr b="1" sz="3000">
                <a:solidFill>
                  <a:schemeClr val="dk1"/>
                </a:solidFill>
              </a:defRPr>
            </a:lvl9pPr>
          </a:lstStyle>
          <a:p/>
        </p:txBody>
      </p:sp>
      <p:sp>
        <p:nvSpPr>
          <p:cNvPr id="103" name="Shape 103"/>
          <p:cNvSpPr txBox="1"/>
          <p:nvPr>
            <p:ph idx="1" type="body"/>
          </p:nvPr>
        </p:nvSpPr>
        <p:spPr>
          <a:xfrm>
            <a:off x="291938" y="2053717"/>
            <a:ext cx="3039600" cy="23781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104" name="Shape 104"/>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6">
    <p:bg>
      <p:bgPr>
        <a:solidFill>
          <a:srgbClr val="FFFFFF"/>
        </a:solidFill>
      </p:bgPr>
    </p:bg>
    <p:spTree>
      <p:nvGrpSpPr>
        <p:cNvPr id="105" name="Shape 105"/>
        <p:cNvGrpSpPr/>
        <p:nvPr/>
      </p:nvGrpSpPr>
      <p:grpSpPr>
        <a:xfrm>
          <a:off x="0" y="0"/>
          <a:ext cx="0" cy="0"/>
          <a:chOff x="0" y="0"/>
          <a:chExt cx="0" cy="0"/>
        </a:xfrm>
      </p:grpSpPr>
      <p:sp>
        <p:nvSpPr>
          <p:cNvPr id="106" name="Shape 106"/>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07" name="Shape 107"/>
          <p:cNvSpPr txBox="1"/>
          <p:nvPr>
            <p:ph type="title"/>
          </p:nvPr>
        </p:nvSpPr>
        <p:spPr>
          <a:xfrm>
            <a:off x="291875" y="406900"/>
            <a:ext cx="3039600" cy="1388700"/>
          </a:xfrm>
          <a:prstGeom prst="rect">
            <a:avLst/>
          </a:prstGeom>
          <a:noFill/>
        </p:spPr>
        <p:txBody>
          <a:bodyPr anchorCtr="0" anchor="b" bIns="91425" lIns="91425" rIns="91425" tIns="91425"/>
          <a:lstStyle>
            <a:lvl1pPr lvl="0" algn="l">
              <a:lnSpc>
                <a:spcPct val="100000"/>
              </a:lnSpc>
              <a:spcBef>
                <a:spcPts val="0"/>
              </a:spcBef>
              <a:spcAft>
                <a:spcPts val="0"/>
              </a:spcAft>
              <a:buClr>
                <a:schemeClr val="dk1"/>
              </a:buClr>
              <a:buSzPct val="100000"/>
              <a:buNone/>
              <a:defRPr b="1" sz="3000">
                <a:solidFill>
                  <a:schemeClr val="dk1"/>
                </a:solidFill>
              </a:defRPr>
            </a:lvl1pPr>
            <a:lvl2pPr lvl="1" algn="l">
              <a:lnSpc>
                <a:spcPct val="100000"/>
              </a:lnSpc>
              <a:spcBef>
                <a:spcPts val="0"/>
              </a:spcBef>
              <a:spcAft>
                <a:spcPts val="0"/>
              </a:spcAft>
              <a:buClr>
                <a:schemeClr val="dk1"/>
              </a:buClr>
              <a:buSzPct val="100000"/>
              <a:buNone/>
              <a:defRPr b="1" sz="3000">
                <a:solidFill>
                  <a:schemeClr val="dk1"/>
                </a:solidFill>
              </a:defRPr>
            </a:lvl2pPr>
            <a:lvl3pPr lvl="2" algn="l">
              <a:lnSpc>
                <a:spcPct val="100000"/>
              </a:lnSpc>
              <a:spcBef>
                <a:spcPts val="0"/>
              </a:spcBef>
              <a:spcAft>
                <a:spcPts val="0"/>
              </a:spcAft>
              <a:buClr>
                <a:schemeClr val="dk1"/>
              </a:buClr>
              <a:buSzPct val="100000"/>
              <a:buNone/>
              <a:defRPr b="1" sz="3000">
                <a:solidFill>
                  <a:schemeClr val="dk1"/>
                </a:solidFill>
              </a:defRPr>
            </a:lvl3pPr>
            <a:lvl4pPr lvl="3" algn="l">
              <a:lnSpc>
                <a:spcPct val="100000"/>
              </a:lnSpc>
              <a:spcBef>
                <a:spcPts val="0"/>
              </a:spcBef>
              <a:spcAft>
                <a:spcPts val="0"/>
              </a:spcAft>
              <a:buClr>
                <a:schemeClr val="dk1"/>
              </a:buClr>
              <a:buSzPct val="100000"/>
              <a:buNone/>
              <a:defRPr b="1" sz="3000">
                <a:solidFill>
                  <a:schemeClr val="dk1"/>
                </a:solidFill>
              </a:defRPr>
            </a:lvl4pPr>
            <a:lvl5pPr lvl="4" algn="l">
              <a:lnSpc>
                <a:spcPct val="100000"/>
              </a:lnSpc>
              <a:spcBef>
                <a:spcPts val="0"/>
              </a:spcBef>
              <a:spcAft>
                <a:spcPts val="0"/>
              </a:spcAft>
              <a:buClr>
                <a:schemeClr val="dk1"/>
              </a:buClr>
              <a:buSzPct val="100000"/>
              <a:buNone/>
              <a:defRPr b="1" sz="3000">
                <a:solidFill>
                  <a:schemeClr val="dk1"/>
                </a:solidFill>
              </a:defRPr>
            </a:lvl5pPr>
            <a:lvl6pPr lvl="5" algn="l">
              <a:lnSpc>
                <a:spcPct val="100000"/>
              </a:lnSpc>
              <a:spcBef>
                <a:spcPts val="0"/>
              </a:spcBef>
              <a:spcAft>
                <a:spcPts val="0"/>
              </a:spcAft>
              <a:buClr>
                <a:schemeClr val="dk1"/>
              </a:buClr>
              <a:buSzPct val="100000"/>
              <a:buNone/>
              <a:defRPr b="1" sz="3000">
                <a:solidFill>
                  <a:schemeClr val="dk1"/>
                </a:solidFill>
              </a:defRPr>
            </a:lvl6pPr>
            <a:lvl7pPr lvl="6" algn="l">
              <a:lnSpc>
                <a:spcPct val="100000"/>
              </a:lnSpc>
              <a:spcBef>
                <a:spcPts val="0"/>
              </a:spcBef>
              <a:spcAft>
                <a:spcPts val="0"/>
              </a:spcAft>
              <a:buClr>
                <a:schemeClr val="dk1"/>
              </a:buClr>
              <a:buSzPct val="100000"/>
              <a:buNone/>
              <a:defRPr b="1" sz="3000">
                <a:solidFill>
                  <a:schemeClr val="dk1"/>
                </a:solidFill>
              </a:defRPr>
            </a:lvl7pPr>
            <a:lvl8pPr lvl="7" algn="l">
              <a:lnSpc>
                <a:spcPct val="100000"/>
              </a:lnSpc>
              <a:spcBef>
                <a:spcPts val="0"/>
              </a:spcBef>
              <a:spcAft>
                <a:spcPts val="0"/>
              </a:spcAft>
              <a:buClr>
                <a:schemeClr val="dk1"/>
              </a:buClr>
              <a:buSzPct val="100000"/>
              <a:buNone/>
              <a:defRPr b="1" sz="3000">
                <a:solidFill>
                  <a:schemeClr val="dk1"/>
                </a:solidFill>
              </a:defRPr>
            </a:lvl8pPr>
            <a:lvl9pPr lvl="8" algn="l">
              <a:lnSpc>
                <a:spcPct val="100000"/>
              </a:lnSpc>
              <a:spcBef>
                <a:spcPts val="0"/>
              </a:spcBef>
              <a:spcAft>
                <a:spcPts val="0"/>
              </a:spcAft>
              <a:buClr>
                <a:schemeClr val="dk1"/>
              </a:buClr>
              <a:buSzPct val="100000"/>
              <a:buNone/>
              <a:defRPr b="1" sz="3000">
                <a:solidFill>
                  <a:schemeClr val="dk1"/>
                </a:solidFill>
              </a:defRPr>
            </a:lvl9pPr>
          </a:lstStyle>
          <a:p/>
        </p:txBody>
      </p:sp>
      <p:sp>
        <p:nvSpPr>
          <p:cNvPr id="108" name="Shape 108"/>
          <p:cNvSpPr txBox="1"/>
          <p:nvPr>
            <p:ph idx="1" type="body"/>
          </p:nvPr>
        </p:nvSpPr>
        <p:spPr>
          <a:xfrm>
            <a:off x="291938" y="2053717"/>
            <a:ext cx="3039600" cy="23781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109" name="Shape 109"/>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1">
    <p:bg>
      <p:bgPr>
        <a:solidFill>
          <a:srgbClr val="FFFFFF"/>
        </a:solidFill>
      </p:bgPr>
    </p:bg>
    <p:spTree>
      <p:nvGrpSpPr>
        <p:cNvPr id="110" name="Shape 110"/>
        <p:cNvGrpSpPr/>
        <p:nvPr/>
      </p:nvGrpSpPr>
      <p:grpSpPr>
        <a:xfrm>
          <a:off x="0" y="0"/>
          <a:ext cx="0" cy="0"/>
          <a:chOff x="0" y="0"/>
          <a:chExt cx="0" cy="0"/>
        </a:xfrm>
      </p:grpSpPr>
      <p:sp>
        <p:nvSpPr>
          <p:cNvPr id="111" name="Shape 111"/>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2" name="Shape 112"/>
          <p:cNvSpPr/>
          <p:nvPr/>
        </p:nvSpPr>
        <p:spPr>
          <a:xfrm>
            <a:off x="0" y="0"/>
            <a:ext cx="4572000" cy="51435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113" name="Shape 113"/>
          <p:cNvSpPr txBox="1"/>
          <p:nvPr>
            <p:ph type="title"/>
          </p:nvPr>
        </p:nvSpPr>
        <p:spPr>
          <a:xfrm>
            <a:off x="4852825" y="233150"/>
            <a:ext cx="4016400" cy="1181400"/>
          </a:xfrm>
          <a:prstGeom prst="rect">
            <a:avLst/>
          </a:prstGeom>
          <a:noFill/>
        </p:spPr>
        <p:txBody>
          <a:bodyPr anchorCtr="0" anchor="b" bIns="91425" lIns="91425" rIns="91425" tIns="91425"/>
          <a:lstStyle>
            <a:lvl1pPr lvl="0" algn="l">
              <a:lnSpc>
                <a:spcPct val="100000"/>
              </a:lnSpc>
              <a:spcBef>
                <a:spcPts val="0"/>
              </a:spcBef>
              <a:spcAft>
                <a:spcPts val="0"/>
              </a:spcAft>
              <a:buClr>
                <a:schemeClr val="dk1"/>
              </a:buClr>
              <a:buSzPct val="100000"/>
              <a:buNone/>
              <a:defRPr b="1" sz="3000">
                <a:solidFill>
                  <a:schemeClr val="dk1"/>
                </a:solidFill>
              </a:defRPr>
            </a:lvl1pPr>
            <a:lvl2pPr lvl="1" algn="l">
              <a:lnSpc>
                <a:spcPct val="100000"/>
              </a:lnSpc>
              <a:spcBef>
                <a:spcPts val="0"/>
              </a:spcBef>
              <a:spcAft>
                <a:spcPts val="0"/>
              </a:spcAft>
              <a:buClr>
                <a:schemeClr val="dk1"/>
              </a:buClr>
              <a:buSzPct val="100000"/>
              <a:buNone/>
              <a:defRPr b="1" sz="3000">
                <a:solidFill>
                  <a:schemeClr val="dk1"/>
                </a:solidFill>
              </a:defRPr>
            </a:lvl2pPr>
            <a:lvl3pPr lvl="2" algn="l">
              <a:lnSpc>
                <a:spcPct val="100000"/>
              </a:lnSpc>
              <a:spcBef>
                <a:spcPts val="0"/>
              </a:spcBef>
              <a:spcAft>
                <a:spcPts val="0"/>
              </a:spcAft>
              <a:buClr>
                <a:schemeClr val="dk1"/>
              </a:buClr>
              <a:buSzPct val="100000"/>
              <a:buNone/>
              <a:defRPr b="1" sz="3000">
                <a:solidFill>
                  <a:schemeClr val="dk1"/>
                </a:solidFill>
              </a:defRPr>
            </a:lvl3pPr>
            <a:lvl4pPr lvl="3" algn="l">
              <a:lnSpc>
                <a:spcPct val="100000"/>
              </a:lnSpc>
              <a:spcBef>
                <a:spcPts val="0"/>
              </a:spcBef>
              <a:spcAft>
                <a:spcPts val="0"/>
              </a:spcAft>
              <a:buClr>
                <a:schemeClr val="dk1"/>
              </a:buClr>
              <a:buSzPct val="100000"/>
              <a:buNone/>
              <a:defRPr b="1" sz="3000">
                <a:solidFill>
                  <a:schemeClr val="dk1"/>
                </a:solidFill>
              </a:defRPr>
            </a:lvl4pPr>
            <a:lvl5pPr lvl="4" algn="l">
              <a:lnSpc>
                <a:spcPct val="100000"/>
              </a:lnSpc>
              <a:spcBef>
                <a:spcPts val="0"/>
              </a:spcBef>
              <a:spcAft>
                <a:spcPts val="0"/>
              </a:spcAft>
              <a:buClr>
                <a:schemeClr val="dk1"/>
              </a:buClr>
              <a:buSzPct val="100000"/>
              <a:buNone/>
              <a:defRPr b="1" sz="3000">
                <a:solidFill>
                  <a:schemeClr val="dk1"/>
                </a:solidFill>
              </a:defRPr>
            </a:lvl5pPr>
            <a:lvl6pPr lvl="5" algn="l">
              <a:lnSpc>
                <a:spcPct val="100000"/>
              </a:lnSpc>
              <a:spcBef>
                <a:spcPts val="0"/>
              </a:spcBef>
              <a:spcAft>
                <a:spcPts val="0"/>
              </a:spcAft>
              <a:buClr>
                <a:schemeClr val="dk1"/>
              </a:buClr>
              <a:buSzPct val="100000"/>
              <a:buNone/>
              <a:defRPr b="1" sz="3000">
                <a:solidFill>
                  <a:schemeClr val="dk1"/>
                </a:solidFill>
              </a:defRPr>
            </a:lvl6pPr>
            <a:lvl7pPr lvl="6" algn="l">
              <a:lnSpc>
                <a:spcPct val="100000"/>
              </a:lnSpc>
              <a:spcBef>
                <a:spcPts val="0"/>
              </a:spcBef>
              <a:spcAft>
                <a:spcPts val="0"/>
              </a:spcAft>
              <a:buClr>
                <a:schemeClr val="dk1"/>
              </a:buClr>
              <a:buSzPct val="100000"/>
              <a:buNone/>
              <a:defRPr b="1" sz="3000">
                <a:solidFill>
                  <a:schemeClr val="dk1"/>
                </a:solidFill>
              </a:defRPr>
            </a:lvl7pPr>
            <a:lvl8pPr lvl="7" algn="l">
              <a:lnSpc>
                <a:spcPct val="100000"/>
              </a:lnSpc>
              <a:spcBef>
                <a:spcPts val="0"/>
              </a:spcBef>
              <a:spcAft>
                <a:spcPts val="0"/>
              </a:spcAft>
              <a:buClr>
                <a:schemeClr val="dk1"/>
              </a:buClr>
              <a:buSzPct val="100000"/>
              <a:buNone/>
              <a:defRPr b="1" sz="3000">
                <a:solidFill>
                  <a:schemeClr val="dk1"/>
                </a:solidFill>
              </a:defRPr>
            </a:lvl8pPr>
            <a:lvl9pPr lvl="8" algn="l">
              <a:lnSpc>
                <a:spcPct val="100000"/>
              </a:lnSpc>
              <a:spcBef>
                <a:spcPts val="0"/>
              </a:spcBef>
              <a:spcAft>
                <a:spcPts val="0"/>
              </a:spcAft>
              <a:buClr>
                <a:schemeClr val="dk1"/>
              </a:buClr>
              <a:buSzPct val="100000"/>
              <a:buNone/>
              <a:defRPr b="1" sz="3000">
                <a:solidFill>
                  <a:schemeClr val="dk1"/>
                </a:solidFill>
              </a:defRPr>
            </a:lvl9pPr>
          </a:lstStyle>
          <a:p/>
        </p:txBody>
      </p:sp>
      <p:sp>
        <p:nvSpPr>
          <p:cNvPr id="114" name="Shape 114"/>
          <p:cNvSpPr txBox="1"/>
          <p:nvPr>
            <p:ph idx="1" type="body"/>
          </p:nvPr>
        </p:nvSpPr>
        <p:spPr>
          <a:xfrm>
            <a:off x="4852900" y="1672726"/>
            <a:ext cx="4016400" cy="29904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115" name="Shape 115"/>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ctrTitle"/>
          </p:nvPr>
        </p:nvSpPr>
        <p:spPr>
          <a:xfrm>
            <a:off x="598100" y="1775222"/>
            <a:ext cx="8222100" cy="838800"/>
          </a:xfrm>
          <a:prstGeom prst="rect">
            <a:avLst/>
          </a:prstGeom>
        </p:spPr>
        <p:txBody>
          <a:bodyPr anchorCtr="0" anchor="b" bIns="91425" lIns="91425" rIns="91425" tIns="91425">
            <a:noAutofit/>
          </a:bodyPr>
          <a:lstStyle/>
          <a:p>
            <a:pPr lvl="0">
              <a:spcBef>
                <a:spcPts val="0"/>
              </a:spcBef>
              <a:buNone/>
            </a:pPr>
            <a:r>
              <a:rPr lang="en"/>
              <a:t>Labor Unions</a:t>
            </a:r>
          </a:p>
        </p:txBody>
      </p:sp>
      <p:sp>
        <p:nvSpPr>
          <p:cNvPr id="121" name="Shape 121"/>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a:spcBef>
                <a:spcPts val="0"/>
              </a:spcBef>
              <a:buNone/>
            </a:pPr>
            <a:r>
              <a:rPr lang="en"/>
              <a:t>By Oliver, Thea, Erick, and Lisa</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pic>
        <p:nvPicPr>
          <p:cNvPr descr="Image result for labor union industrial revolution" id="126" name="Shape 126"/>
          <p:cNvPicPr preferRelativeResize="0"/>
          <p:nvPr/>
        </p:nvPicPr>
        <p:blipFill rotWithShape="1">
          <a:blip r:embed="rId3">
            <a:alphaModFix/>
          </a:blip>
          <a:srcRect b="5837" l="0" r="0" t="5846"/>
          <a:stretch/>
        </p:blipFill>
        <p:spPr>
          <a:xfrm>
            <a:off x="5244250" y="1386100"/>
            <a:ext cx="3232598" cy="2384201"/>
          </a:xfrm>
          <a:prstGeom prst="rect">
            <a:avLst/>
          </a:prstGeom>
          <a:noFill/>
          <a:ln cap="flat" cmpd="dbl" w="76200">
            <a:solidFill>
              <a:schemeClr val="lt1"/>
            </a:solidFill>
            <a:prstDash val="solid"/>
            <a:miter/>
            <a:headEnd len="med" w="med" type="none"/>
            <a:tailEnd len="med" w="med" type="none"/>
          </a:ln>
        </p:spPr>
      </p:pic>
      <p:sp>
        <p:nvSpPr>
          <p:cNvPr id="127" name="Shape 127"/>
          <p:cNvSpPr txBox="1"/>
          <p:nvPr>
            <p:ph type="title"/>
          </p:nvPr>
        </p:nvSpPr>
        <p:spPr>
          <a:xfrm>
            <a:off x="291875" y="406900"/>
            <a:ext cx="3978000" cy="1388700"/>
          </a:xfrm>
          <a:prstGeom prst="rect">
            <a:avLst/>
          </a:prstGeom>
        </p:spPr>
        <p:txBody>
          <a:bodyPr anchorCtr="0" anchor="b" bIns="91425" lIns="91425" rIns="91425" tIns="91425">
            <a:noAutofit/>
          </a:bodyPr>
          <a:lstStyle/>
          <a:p>
            <a:pPr lvl="0">
              <a:spcBef>
                <a:spcPts val="0"/>
              </a:spcBef>
              <a:buNone/>
            </a:pPr>
            <a:r>
              <a:rPr lang="en"/>
              <a:t>What is a Labor Union?</a:t>
            </a:r>
          </a:p>
        </p:txBody>
      </p:sp>
      <p:sp>
        <p:nvSpPr>
          <p:cNvPr id="128" name="Shape 128"/>
          <p:cNvSpPr txBox="1"/>
          <p:nvPr>
            <p:ph idx="1" type="body"/>
          </p:nvPr>
        </p:nvSpPr>
        <p:spPr>
          <a:xfrm>
            <a:off x="291950" y="1854950"/>
            <a:ext cx="3978000" cy="2577000"/>
          </a:xfrm>
          <a:prstGeom prst="rect">
            <a:avLst/>
          </a:prstGeom>
        </p:spPr>
        <p:txBody>
          <a:bodyPr anchorCtr="0" anchor="t" bIns="91425" lIns="91425" rIns="91425" tIns="91425">
            <a:noAutofit/>
          </a:bodyPr>
          <a:lstStyle/>
          <a:p>
            <a:pPr lvl="0">
              <a:spcBef>
                <a:spcPts val="0"/>
              </a:spcBef>
              <a:buNone/>
            </a:pPr>
            <a:r>
              <a:rPr lang="en" sz="1800"/>
              <a:t>An organization that brings </a:t>
            </a:r>
            <a:r>
              <a:rPr lang="en" sz="1800"/>
              <a:t>together</a:t>
            </a:r>
            <a:r>
              <a:rPr lang="en" sz="1800"/>
              <a:t> workers in the </a:t>
            </a:r>
            <a:r>
              <a:rPr lang="en" sz="1800"/>
              <a:t>same</a:t>
            </a:r>
            <a:r>
              <a:rPr lang="en" sz="1800"/>
              <a:t> trade, job, to fight for better wages and working conditions. :)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291875" y="406900"/>
            <a:ext cx="3039600" cy="1388700"/>
          </a:xfrm>
          <a:prstGeom prst="rect">
            <a:avLst/>
          </a:prstGeom>
        </p:spPr>
        <p:txBody>
          <a:bodyPr anchorCtr="0" anchor="b" bIns="91425" lIns="91425" rIns="91425" tIns="91425">
            <a:noAutofit/>
          </a:bodyPr>
          <a:lstStyle/>
          <a:p>
            <a:pPr lvl="0">
              <a:spcBef>
                <a:spcPts val="0"/>
              </a:spcBef>
              <a:buNone/>
            </a:pPr>
            <a:r>
              <a:rPr lang="en"/>
              <a:t>Rose </a:t>
            </a:r>
            <a:r>
              <a:rPr lang="en"/>
              <a:t>Schneiderman</a:t>
            </a:r>
            <a:r>
              <a:rPr lang="en"/>
              <a:t> </a:t>
            </a:r>
          </a:p>
        </p:txBody>
      </p:sp>
      <p:sp>
        <p:nvSpPr>
          <p:cNvPr id="134" name="Shape 134"/>
          <p:cNvSpPr txBox="1"/>
          <p:nvPr>
            <p:ph idx="1" type="body"/>
          </p:nvPr>
        </p:nvSpPr>
        <p:spPr>
          <a:xfrm>
            <a:off x="291938" y="2053717"/>
            <a:ext cx="3039600" cy="2378100"/>
          </a:xfrm>
          <a:prstGeom prst="rect">
            <a:avLst/>
          </a:prstGeom>
        </p:spPr>
        <p:txBody>
          <a:bodyPr anchorCtr="0" anchor="t" bIns="91425" lIns="91425" rIns="91425" tIns="91425">
            <a:noAutofit/>
          </a:bodyPr>
          <a:lstStyle/>
          <a:p>
            <a:pPr lvl="0">
              <a:spcBef>
                <a:spcPts val="0"/>
              </a:spcBef>
              <a:buNone/>
            </a:pPr>
            <a:r>
              <a:rPr lang="en"/>
              <a:t>Rose </a:t>
            </a:r>
            <a:r>
              <a:rPr lang="en"/>
              <a:t>Schneiderman</a:t>
            </a:r>
            <a:r>
              <a:rPr lang="en"/>
              <a:t> was an American trade unionist who fought for women’s and worker’s rights in the early 20th century. She believed the power of the union was stronger than that of the individual, and helped give disadvantaged women a voice to speak up for themselves.</a:t>
            </a:r>
          </a:p>
        </p:txBody>
      </p:sp>
      <p:sp>
        <p:nvSpPr>
          <p:cNvPr id="135" name="Shape 135"/>
          <p:cNvSpPr/>
          <p:nvPr/>
        </p:nvSpPr>
        <p:spPr>
          <a:xfrm>
            <a:off x="4232750" y="0"/>
            <a:ext cx="4911300" cy="5143500"/>
          </a:xfrm>
          <a:prstGeom prst="parallelogram">
            <a:avLst>
              <a:gd fmla="val 25000" name="adj"/>
            </a:avLst>
          </a:prstGeom>
          <a:solidFill>
            <a:srgbClr val="FFFFFF"/>
          </a:solidFill>
          <a:ln>
            <a:noFill/>
          </a:ln>
          <a:effectLst>
            <a:outerShdw blurRad="50799" rotWithShape="0" algn="tl" dist="38100">
              <a:srgbClr val="000000">
                <a:alpha val="29800"/>
              </a:srgbClr>
            </a:outerShdw>
          </a:effectLst>
        </p:spPr>
        <p:txBody>
          <a:bodyPr anchorCtr="0" anchor="ctr" bIns="45700" lIns="91425" rIns="91425" tIns="45700">
            <a:noAutofit/>
          </a:bodyPr>
          <a:lstStyle/>
          <a:p>
            <a:pPr lvl="0">
              <a:spcBef>
                <a:spcPts val="0"/>
              </a:spcBef>
              <a:buNone/>
            </a:pPr>
            <a:r>
              <a:t/>
            </a:r>
            <a:endParaRPr/>
          </a:p>
        </p:txBody>
      </p:sp>
      <p:sp>
        <p:nvSpPr>
          <p:cNvPr id="136" name="Shape 136"/>
          <p:cNvSpPr/>
          <p:nvPr/>
        </p:nvSpPr>
        <p:spPr>
          <a:xfrm>
            <a:off x="3331550" y="0"/>
            <a:ext cx="5633700" cy="5143500"/>
          </a:xfrm>
          <a:prstGeom prst="parallelogram">
            <a:avLst>
              <a:gd fmla="val 24220" name="adj"/>
            </a:avLst>
          </a:prstGeom>
          <a:solidFill>
            <a:srgbClr val="EEEEEE">
              <a:alpha val="67450"/>
            </a:srgbClr>
          </a:solidFill>
          <a:ln>
            <a:noFill/>
          </a:ln>
        </p:spPr>
        <p:txBody>
          <a:bodyPr anchorCtr="0" anchor="ctr" bIns="91425" lIns="91425" rIns="91425" tIns="91425">
            <a:noAutofit/>
          </a:bodyPr>
          <a:lstStyle/>
          <a:p>
            <a:pPr lvl="0">
              <a:spcBef>
                <a:spcPts val="0"/>
              </a:spcBef>
              <a:buNone/>
            </a:pPr>
            <a:r>
              <a:t/>
            </a:r>
            <a:endParaRPr/>
          </a:p>
        </p:txBody>
      </p:sp>
      <p:pic>
        <p:nvPicPr>
          <p:cNvPr descr="Image result for rose schneiderman" id="137" name="Shape 137"/>
          <p:cNvPicPr preferRelativeResize="0"/>
          <p:nvPr/>
        </p:nvPicPr>
        <p:blipFill rotWithShape="1">
          <a:blip r:embed="rId3">
            <a:alphaModFix/>
          </a:blip>
          <a:srcRect b="6528" l="0" r="0" t="6537"/>
          <a:stretch/>
        </p:blipFill>
        <p:spPr>
          <a:xfrm>
            <a:off x="3562350" y="0"/>
            <a:ext cx="5581800" cy="5143500"/>
          </a:xfrm>
          <a:prstGeom prst="parallelogram">
            <a:avLst>
              <a:gd fmla="val 23683" name="adj"/>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pic>
        <p:nvPicPr>
          <p:cNvPr descr="Image result for knights of labor" id="142" name="Shape 142"/>
          <p:cNvPicPr preferRelativeResize="0"/>
          <p:nvPr/>
        </p:nvPicPr>
        <p:blipFill rotWithShape="1">
          <a:blip r:embed="rId3">
            <a:alphaModFix amt="60000"/>
          </a:blip>
          <a:srcRect b="0" l="17312" r="17306" t="0"/>
          <a:stretch/>
        </p:blipFill>
        <p:spPr>
          <a:xfrm>
            <a:off x="0" y="0"/>
            <a:ext cx="3512598" cy="5143497"/>
          </a:xfrm>
          <a:prstGeom prst="rect">
            <a:avLst/>
          </a:prstGeom>
          <a:noFill/>
          <a:ln>
            <a:noFill/>
          </a:ln>
        </p:spPr>
      </p:pic>
      <p:sp>
        <p:nvSpPr>
          <p:cNvPr id="143" name="Shape 143"/>
          <p:cNvSpPr txBox="1"/>
          <p:nvPr>
            <p:ph type="title"/>
          </p:nvPr>
        </p:nvSpPr>
        <p:spPr>
          <a:xfrm>
            <a:off x="311700" y="307825"/>
            <a:ext cx="2631900" cy="4316700"/>
          </a:xfrm>
          <a:prstGeom prst="rect">
            <a:avLst/>
          </a:prstGeom>
        </p:spPr>
        <p:txBody>
          <a:bodyPr anchorCtr="0" anchor="t" bIns="91425" lIns="91425" rIns="91425" tIns="91425">
            <a:noAutofit/>
          </a:bodyPr>
          <a:lstStyle/>
          <a:p>
            <a:pPr lvl="0">
              <a:spcBef>
                <a:spcPts val="0"/>
              </a:spcBef>
              <a:buNone/>
            </a:pPr>
            <a:r>
              <a:rPr lang="en"/>
              <a:t>The Knights of Labor</a:t>
            </a:r>
          </a:p>
        </p:txBody>
      </p:sp>
      <p:sp>
        <p:nvSpPr>
          <p:cNvPr id="144" name="Shape 144"/>
          <p:cNvSpPr txBox="1"/>
          <p:nvPr>
            <p:ph idx="1" type="body"/>
          </p:nvPr>
        </p:nvSpPr>
        <p:spPr>
          <a:xfrm>
            <a:off x="4011825" y="364950"/>
            <a:ext cx="4850400" cy="42597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pic>
        <p:nvPicPr>
          <p:cNvPr descr="Image result for american federation of labor" id="149" name="Shape 149"/>
          <p:cNvPicPr preferRelativeResize="0"/>
          <p:nvPr/>
        </p:nvPicPr>
        <p:blipFill rotWithShape="1">
          <a:blip r:embed="rId3">
            <a:alphaModFix/>
          </a:blip>
          <a:srcRect b="0" l="5555" r="5555" t="0"/>
          <a:stretch/>
        </p:blipFill>
        <p:spPr>
          <a:xfrm>
            <a:off x="0" y="0"/>
            <a:ext cx="4571999" cy="5143500"/>
          </a:xfrm>
          <a:prstGeom prst="rect">
            <a:avLst/>
          </a:prstGeom>
          <a:noFill/>
          <a:ln>
            <a:noFill/>
          </a:ln>
        </p:spPr>
      </p:pic>
      <p:sp>
        <p:nvSpPr>
          <p:cNvPr id="150" name="Shape 150"/>
          <p:cNvSpPr txBox="1"/>
          <p:nvPr>
            <p:ph type="title"/>
          </p:nvPr>
        </p:nvSpPr>
        <p:spPr>
          <a:xfrm>
            <a:off x="4852825" y="233150"/>
            <a:ext cx="4016400" cy="1181400"/>
          </a:xfrm>
          <a:prstGeom prst="rect">
            <a:avLst/>
          </a:prstGeom>
        </p:spPr>
        <p:txBody>
          <a:bodyPr anchorCtr="0" anchor="b" bIns="91425" lIns="91425" rIns="91425" tIns="91425">
            <a:noAutofit/>
          </a:bodyPr>
          <a:lstStyle/>
          <a:p>
            <a:pPr lvl="0">
              <a:spcBef>
                <a:spcPts val="0"/>
              </a:spcBef>
              <a:buNone/>
            </a:pPr>
            <a:r>
              <a:rPr lang="en"/>
              <a:t>The American Federation of Labor</a:t>
            </a:r>
          </a:p>
        </p:txBody>
      </p:sp>
      <p:sp>
        <p:nvSpPr>
          <p:cNvPr id="151" name="Shape 151"/>
          <p:cNvSpPr txBox="1"/>
          <p:nvPr>
            <p:ph idx="1" type="body"/>
          </p:nvPr>
        </p:nvSpPr>
        <p:spPr>
          <a:xfrm>
            <a:off x="4852900" y="1672726"/>
            <a:ext cx="4016400" cy="2990400"/>
          </a:xfrm>
          <a:prstGeom prst="rect">
            <a:avLst/>
          </a:prstGeom>
        </p:spPr>
        <p:txBody>
          <a:bodyPr anchorCtr="0" anchor="t" bIns="91425" lIns="91425" rIns="91425" tIns="91425">
            <a:noAutofit/>
          </a:bodyPr>
          <a:lstStyle/>
          <a:p>
            <a:pPr lvl="0">
              <a:spcBef>
                <a:spcPts val="0"/>
              </a:spcBef>
              <a:buNone/>
            </a:pPr>
            <a:r>
              <a:rPr lang="en"/>
              <a:t>The American Federation of Labor was an organization formed by the leaders of several local unions in Ohio . They took on a more peaceful approach than labor unions, negotiating instead of striking,and if any of their members decided to join unions, they had their names </a:t>
            </a:r>
            <a:r>
              <a:rPr lang="en"/>
              <a:t>written</a:t>
            </a:r>
            <a:r>
              <a:rPr lang="en"/>
              <a:t> down and they were </a:t>
            </a:r>
            <a:r>
              <a:rPr lang="en"/>
              <a:t>permanently</a:t>
            </a:r>
            <a:r>
              <a:rPr lang="en"/>
              <a:t> expelled from the federation.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291875" y="406900"/>
            <a:ext cx="3039600" cy="1388700"/>
          </a:xfrm>
          <a:prstGeom prst="rect">
            <a:avLst/>
          </a:prstGeom>
        </p:spPr>
        <p:txBody>
          <a:bodyPr anchorCtr="0" anchor="b" bIns="91425" lIns="91425" rIns="91425" tIns="91425">
            <a:noAutofit/>
          </a:bodyPr>
          <a:lstStyle/>
          <a:p>
            <a:pPr lvl="0">
              <a:spcBef>
                <a:spcPts val="0"/>
              </a:spcBef>
              <a:buNone/>
            </a:pPr>
            <a:r>
              <a:rPr lang="en"/>
              <a:t>The Homestead Strike</a:t>
            </a:r>
          </a:p>
        </p:txBody>
      </p:sp>
      <p:sp>
        <p:nvSpPr>
          <p:cNvPr id="157" name="Shape 157"/>
          <p:cNvSpPr txBox="1"/>
          <p:nvPr>
            <p:ph idx="1" type="body"/>
          </p:nvPr>
        </p:nvSpPr>
        <p:spPr>
          <a:xfrm>
            <a:off x="291938" y="2053717"/>
            <a:ext cx="3039600" cy="2378100"/>
          </a:xfrm>
          <a:prstGeom prst="rect">
            <a:avLst/>
          </a:prstGeom>
        </p:spPr>
        <p:txBody>
          <a:bodyPr anchorCtr="0" anchor="t" bIns="91425" lIns="91425" rIns="91425" tIns="91425">
            <a:noAutofit/>
          </a:bodyPr>
          <a:lstStyle/>
          <a:p>
            <a:pPr lvl="0">
              <a:spcBef>
                <a:spcPts val="0"/>
              </a:spcBef>
              <a:buNone/>
            </a:pPr>
            <a:r>
              <a:rPr lang="en"/>
              <a:t>The Homestead Strike is one of the well known labor union strikes. </a:t>
            </a:r>
            <a:r>
              <a:rPr lang="en"/>
              <a:t>Henry</a:t>
            </a:r>
            <a:r>
              <a:rPr lang="en"/>
              <a:t> Clay Frick, the owner of the factory, prevented the strike by hiring armed guards to stop the riot. In the end, Henry Clay Frick </a:t>
            </a:r>
            <a:r>
              <a:rPr lang="en"/>
              <a:t>silenced</a:t>
            </a:r>
            <a:r>
              <a:rPr lang="en"/>
              <a:t> the protesters</a:t>
            </a:r>
          </a:p>
        </p:txBody>
      </p:sp>
      <p:sp>
        <p:nvSpPr>
          <p:cNvPr id="158" name="Shape 158"/>
          <p:cNvSpPr/>
          <p:nvPr/>
        </p:nvSpPr>
        <p:spPr>
          <a:xfrm>
            <a:off x="4232750" y="0"/>
            <a:ext cx="4911300" cy="5143500"/>
          </a:xfrm>
          <a:prstGeom prst="parallelogram">
            <a:avLst>
              <a:gd fmla="val 25000" name="adj"/>
            </a:avLst>
          </a:prstGeom>
          <a:solidFill>
            <a:srgbClr val="FFFFFF"/>
          </a:solidFill>
          <a:ln>
            <a:noFill/>
          </a:ln>
          <a:effectLst>
            <a:outerShdw blurRad="50799" rotWithShape="0" algn="tl" dist="38100">
              <a:srgbClr val="000000">
                <a:alpha val="29800"/>
              </a:srgbClr>
            </a:outerShdw>
          </a:effectLst>
        </p:spPr>
        <p:txBody>
          <a:bodyPr anchorCtr="0" anchor="ctr" bIns="45700" lIns="91425" rIns="91425" tIns="45700">
            <a:noAutofit/>
          </a:bodyPr>
          <a:lstStyle/>
          <a:p>
            <a:pPr lvl="0">
              <a:spcBef>
                <a:spcPts val="0"/>
              </a:spcBef>
              <a:buNone/>
            </a:pPr>
            <a:r>
              <a:t/>
            </a:r>
            <a:endParaRPr/>
          </a:p>
        </p:txBody>
      </p:sp>
      <p:sp>
        <p:nvSpPr>
          <p:cNvPr id="159" name="Shape 159"/>
          <p:cNvSpPr/>
          <p:nvPr/>
        </p:nvSpPr>
        <p:spPr>
          <a:xfrm>
            <a:off x="3331550" y="0"/>
            <a:ext cx="5633700" cy="5143500"/>
          </a:xfrm>
          <a:prstGeom prst="parallelogram">
            <a:avLst>
              <a:gd fmla="val 24220" name="adj"/>
            </a:avLst>
          </a:prstGeom>
          <a:solidFill>
            <a:srgbClr val="EEEEEE">
              <a:alpha val="67450"/>
            </a:srgbClr>
          </a:solidFill>
          <a:ln>
            <a:noFill/>
          </a:ln>
        </p:spPr>
        <p:txBody>
          <a:bodyPr anchorCtr="0" anchor="ctr" bIns="91425" lIns="91425" rIns="91425" tIns="91425">
            <a:noAutofit/>
          </a:bodyPr>
          <a:lstStyle/>
          <a:p>
            <a:pPr lvl="0">
              <a:spcBef>
                <a:spcPts val="0"/>
              </a:spcBef>
              <a:buNone/>
            </a:pPr>
            <a:r>
              <a:t/>
            </a:r>
            <a:endParaRPr/>
          </a:p>
        </p:txBody>
      </p:sp>
      <p:pic>
        <p:nvPicPr>
          <p:cNvPr descr="Image result for the homestead strike" id="160" name="Shape 160"/>
          <p:cNvPicPr preferRelativeResize="0"/>
          <p:nvPr/>
        </p:nvPicPr>
        <p:blipFill rotWithShape="1">
          <a:blip r:embed="rId3">
            <a:alphaModFix/>
          </a:blip>
          <a:srcRect b="6821" l="0" r="0" t="6830"/>
          <a:stretch/>
        </p:blipFill>
        <p:spPr>
          <a:xfrm>
            <a:off x="3562350" y="0"/>
            <a:ext cx="5581800" cy="5143500"/>
          </a:xfrm>
          <a:prstGeom prst="parallelogram">
            <a:avLst>
              <a:gd fmla="val 23683" name="adj"/>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pic>
        <p:nvPicPr>
          <p:cNvPr descr="Image result for labor union industrial revolution" id="165" name="Shape 165"/>
          <p:cNvPicPr preferRelativeResize="0"/>
          <p:nvPr/>
        </p:nvPicPr>
        <p:blipFill rotWithShape="1">
          <a:blip r:embed="rId3">
            <a:alphaModFix/>
          </a:blip>
          <a:srcRect b="0" l="25000" r="25000" t="0"/>
          <a:stretch/>
        </p:blipFill>
        <p:spPr>
          <a:xfrm>
            <a:off x="0" y="0"/>
            <a:ext cx="4572000" cy="5143500"/>
          </a:xfrm>
          <a:prstGeom prst="rect">
            <a:avLst/>
          </a:prstGeom>
          <a:noFill/>
          <a:ln>
            <a:noFill/>
          </a:ln>
        </p:spPr>
      </p:pic>
      <p:sp>
        <p:nvSpPr>
          <p:cNvPr id="166" name="Shape 166"/>
          <p:cNvSpPr txBox="1"/>
          <p:nvPr>
            <p:ph type="title"/>
          </p:nvPr>
        </p:nvSpPr>
        <p:spPr>
          <a:xfrm>
            <a:off x="4852825" y="233150"/>
            <a:ext cx="4016400" cy="1181400"/>
          </a:xfrm>
          <a:prstGeom prst="rect">
            <a:avLst/>
          </a:prstGeom>
        </p:spPr>
        <p:txBody>
          <a:bodyPr anchorCtr="0" anchor="b" bIns="91425" lIns="91425" rIns="91425" tIns="91425">
            <a:noAutofit/>
          </a:bodyPr>
          <a:lstStyle/>
          <a:p>
            <a:pPr lvl="0">
              <a:spcBef>
                <a:spcPts val="0"/>
              </a:spcBef>
              <a:buNone/>
            </a:pPr>
            <a:r>
              <a:rPr lang="en"/>
              <a:t>Tactics of Labor Unions</a:t>
            </a:r>
          </a:p>
        </p:txBody>
      </p:sp>
      <p:sp>
        <p:nvSpPr>
          <p:cNvPr id="167" name="Shape 167"/>
          <p:cNvSpPr txBox="1"/>
          <p:nvPr>
            <p:ph idx="1" type="body"/>
          </p:nvPr>
        </p:nvSpPr>
        <p:spPr>
          <a:xfrm>
            <a:off x="4852900" y="1672726"/>
            <a:ext cx="4016400" cy="2990400"/>
          </a:xfrm>
          <a:prstGeom prst="rect">
            <a:avLst/>
          </a:prstGeom>
        </p:spPr>
        <p:txBody>
          <a:bodyPr anchorCtr="0" anchor="t" bIns="91425" lIns="91425" rIns="91425" tIns="91425">
            <a:noAutofit/>
          </a:bodyPr>
          <a:lstStyle/>
          <a:p>
            <a:pPr lvl="0">
              <a:spcBef>
                <a:spcPts val="0"/>
              </a:spcBef>
              <a:buNone/>
            </a:pPr>
            <a:r>
              <a:rPr lang="en"/>
              <a:t>Labor Unions used many tactics to gain what they want. They rioted and went on strike to </a:t>
            </a:r>
            <a:r>
              <a:rPr lang="en"/>
              <a:t>receive</a:t>
            </a:r>
            <a:r>
              <a:rPr lang="en"/>
              <a:t> the better conditions they deserved. They fought for improving work conditions, raising their pay, and having shorter work hours.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