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Working Conditions During the Industrial Revolution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Seamus, Samir, and Aidan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Wages for Factory Workers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" y="10177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Business owners </a:t>
            </a:r>
            <a:r>
              <a:rPr lang="en"/>
              <a:t>paid</a:t>
            </a:r>
            <a:r>
              <a:rPr lang="en"/>
              <a:t> low wages- due to so much unemployment, owners knew they could lower wages because there was always someone </a:t>
            </a:r>
            <a:r>
              <a:rPr lang="en"/>
              <a:t>willing to work.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Men could no longer provide for their families alone, so women and children started to work at very young ages.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With wages going down, need for jobs goes up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Needless to say, most factory owners were ruthless and didn’t care about their workers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Working Hours for Factory Workers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0" y="117086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Work hours started very early- from 7:30 AM to 6:30 PM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Their work week </a:t>
            </a:r>
            <a:r>
              <a:rPr lang="en"/>
              <a:t>wouldn't be from Monday to Friday, you would work 7 days a week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Wages were so low, some people in the coal industry only made 3 dollars in a week</a:t>
            </a:r>
          </a:p>
          <a:p>
            <a:pPr indent="-228600" lvl="0" marL="457200">
              <a:lnSpc>
                <a:spcPct val="150000"/>
              </a:lnSpc>
              <a:spcBef>
                <a:spcPts val="0"/>
              </a:spcBef>
            </a:pPr>
            <a:r>
              <a:rPr lang="en"/>
              <a:t>Electricity made hours longer because you no longer relied on natural light, you could work till after dark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Injuries in Factories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Fires caused the most injuries in factories because there were no fire escapes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The </a:t>
            </a:r>
            <a:r>
              <a:rPr lang="en"/>
              <a:t>government wanted a fire escape in every building, but the business owners didn't care about the workers and thought the expenses were too much for the workers</a:t>
            </a:r>
          </a:p>
          <a:p>
            <a:pPr indent="-228600" lvl="0" marL="457200">
              <a:lnSpc>
                <a:spcPct val="150000"/>
              </a:lnSpc>
              <a:spcBef>
                <a:spcPts val="0"/>
              </a:spcBef>
            </a:pPr>
            <a:r>
              <a:rPr lang="en"/>
              <a:t>Doors opened in instead of out, another hazard that made fires very dangerous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